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jrANUmzXHrziisOfdWMrfEwufP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734" y="1122363"/>
            <a:ext cx="9224531" cy="4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04637" y="5836023"/>
            <a:ext cx="487363" cy="507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2"/>
          <p:cNvPicPr preferRelativeResize="0"/>
          <p:nvPr/>
        </p:nvPicPr>
        <p:blipFill rotWithShape="1">
          <a:blip r:embed="rId3">
            <a:alphaModFix/>
          </a:blip>
          <a:srcRect b="3822" l="2500" r="2425" t="9960"/>
          <a:stretch/>
        </p:blipFill>
        <p:spPr>
          <a:xfrm>
            <a:off x="304800" y="376518"/>
            <a:ext cx="11591365" cy="606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/>
          <p:nvPr/>
        </p:nvSpPr>
        <p:spPr>
          <a:xfrm>
            <a:off x="6006352" y="3276599"/>
            <a:ext cx="2859742" cy="3601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3"/>
          <p:cNvPicPr preferRelativeResize="0"/>
          <p:nvPr/>
        </p:nvPicPr>
        <p:blipFill rotWithShape="1">
          <a:blip r:embed="rId3">
            <a:alphaModFix/>
          </a:blip>
          <a:srcRect b="4438" l="0" r="0" t="0"/>
          <a:stretch/>
        </p:blipFill>
        <p:spPr>
          <a:xfrm>
            <a:off x="0" y="116541"/>
            <a:ext cx="12192000" cy="6562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9976"/>
            <a:ext cx="12192000" cy="631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8589"/>
            <a:ext cx="12192000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9294"/>
            <a:ext cx="12192000" cy="613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1020"/>
            <a:ext cx="12192000" cy="577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6518"/>
            <a:ext cx="12192000" cy="589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4830"/>
            <a:ext cx="12192000" cy="576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4350"/>
            <a:ext cx="121920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0070"/>
            <a:ext cx="12192000" cy="5737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8"/>
          <p:cNvPicPr preferRelativeResize="0"/>
          <p:nvPr/>
        </p:nvPicPr>
        <p:blipFill rotWithShape="1">
          <a:blip r:embed="rId3">
            <a:alphaModFix/>
          </a:blip>
          <a:srcRect b="18250" l="10589" r="15441" t="17043"/>
          <a:stretch/>
        </p:blipFill>
        <p:spPr>
          <a:xfrm>
            <a:off x="1290918" y="394447"/>
            <a:ext cx="9574306" cy="597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"/>
            <a:ext cx="12192000" cy="68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2023-02-12T05:22:46Z</dcterms:created>
  <dc:creator>aksharasharma916@gmail.com</dc:creator>
</cp:coreProperties>
</file>